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4" r:id="rId4"/>
    <p:sldId id="260" r:id="rId5"/>
    <p:sldId id="263" r:id="rId6"/>
    <p:sldId id="261" r:id="rId7"/>
    <p:sldId id="266" r:id="rId8"/>
  </p:sldIdLst>
  <p:sldSz cx="12192000" cy="6858000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 autoAdjust="0"/>
    <p:restoredTop sz="96305" autoAdjust="0"/>
  </p:normalViewPr>
  <p:slideViewPr>
    <p:cSldViewPr snapToGrid="0">
      <p:cViewPr varScale="1">
        <p:scale>
          <a:sx n="97" d="100"/>
          <a:sy n="97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7222A-AF17-4955-BC06-74CDC18FD0CE}" type="datetimeFigureOut">
              <a:rPr lang="de-DE" smtClean="0"/>
              <a:t>02.06.2018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25498-B231-4343-86A9-4897125BB4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98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479DA-B7A0-4A63-959B-550E1FFDDE68}" type="datetimeFigureOut">
              <a:rPr lang="de-DE" smtClean="0"/>
              <a:t>02.06.2018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613F3-A4D3-4AF6-BAF0-EA76A9F92E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74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360B-3C2B-4DEA-9E97-133E8792A1C9}" type="datetimeFigureOut">
              <a:rPr lang="nl-NL" smtClean="0"/>
              <a:t>02-06-18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0"/>
            <a:ext cx="144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31825"/>
            <a:ext cx="14112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63" y="142875"/>
            <a:ext cx="12604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8" y="5638800"/>
            <a:ext cx="1433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8" y="4248150"/>
            <a:ext cx="1422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2840" y="3959918"/>
            <a:ext cx="1288403" cy="1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5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360B-3C2B-4DEA-9E97-133E8792A1C9}" type="datetimeFigureOut">
              <a:rPr lang="nl-NL" smtClean="0"/>
              <a:t>02-06-18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90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360B-3C2B-4DEA-9E97-133E8792A1C9}" type="datetimeFigureOut">
              <a:rPr lang="nl-NL" smtClean="0"/>
              <a:t>02-06-18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58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360B-3C2B-4DEA-9E97-133E8792A1C9}" type="datetimeFigureOut">
              <a:rPr lang="nl-NL" smtClean="0"/>
              <a:t>02-06-18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78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360B-3C2B-4DEA-9E97-133E8792A1C9}" type="datetimeFigureOut">
              <a:rPr lang="nl-NL" smtClean="0"/>
              <a:t>02-06-18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2840" y="3959918"/>
            <a:ext cx="1288403" cy="1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360B-3C2B-4DEA-9E97-133E8792A1C9}" type="datetimeFigureOut">
              <a:rPr lang="nl-NL" smtClean="0"/>
              <a:t>02-06-18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06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360B-3C2B-4DEA-9E97-133E8792A1C9}" type="datetimeFigureOut">
              <a:rPr lang="nl-NL" smtClean="0"/>
              <a:t>02-06-18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39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360B-3C2B-4DEA-9E97-133E8792A1C9}" type="datetimeFigureOut">
              <a:rPr lang="nl-NL" smtClean="0"/>
              <a:t>02-06-18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32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360B-3C2B-4DEA-9E97-133E8792A1C9}" type="datetimeFigureOut">
              <a:rPr lang="nl-NL" smtClean="0"/>
              <a:t>02-06-18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77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360B-3C2B-4DEA-9E97-133E8792A1C9}" type="datetimeFigureOut">
              <a:rPr lang="nl-NL" smtClean="0"/>
              <a:t>02-06-18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12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360B-3C2B-4DEA-9E97-133E8792A1C9}" type="datetimeFigureOut">
              <a:rPr lang="nl-NL" smtClean="0"/>
              <a:t>02-06-18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64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360B-3C2B-4DEA-9E97-133E8792A1C9}" type="datetimeFigureOut">
              <a:rPr lang="nl-NL" smtClean="0"/>
              <a:t>02-06-18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94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360B-3C2B-4DEA-9E97-133E8792A1C9}" type="datetimeFigureOut">
              <a:rPr lang="nl-NL" smtClean="0"/>
              <a:t>02-06-18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E6029-DC19-419D-947E-2CCB1EE164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0"/>
            <a:ext cx="144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31825"/>
            <a:ext cx="14112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63" y="142875"/>
            <a:ext cx="12604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8" y="5638800"/>
            <a:ext cx="1433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8" y="4248150"/>
            <a:ext cx="1422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832840" y="3959918"/>
            <a:ext cx="1288403" cy="1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4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www.mediencommunity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2" y="6156375"/>
            <a:ext cx="1376257" cy="4951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088" y="6156375"/>
            <a:ext cx="1788972" cy="49516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03385" y="720969"/>
            <a:ext cx="97594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de-DE" dirty="0"/>
          </a:p>
          <a:p>
            <a:r>
              <a:rPr lang="en-US" sz="2400" dirty="0"/>
              <a:t>‘Thrive! Entrepreneurial skills as solid base for a future</a:t>
            </a:r>
            <a:br>
              <a:rPr lang="en-US" sz="2400" dirty="0"/>
            </a:br>
            <a:r>
              <a:rPr lang="en-US" sz="2400" dirty="0"/>
              <a:t> in the Creative Industry’ </a:t>
            </a:r>
          </a:p>
          <a:p>
            <a:endParaRPr lang="en-US" dirty="0"/>
          </a:p>
          <a:p>
            <a:endParaRPr lang="de-DE" dirty="0"/>
          </a:p>
          <a:p>
            <a:endParaRPr lang="de-DE" sz="2400" b="1" dirty="0"/>
          </a:p>
          <a:p>
            <a:r>
              <a:rPr lang="de-DE" sz="2400" b="1" dirty="0"/>
              <a:t>Dissemination &amp; </a:t>
            </a:r>
            <a:r>
              <a:rPr lang="de-DE" sz="2400" b="1" dirty="0" err="1"/>
              <a:t>impact</a:t>
            </a:r>
            <a:endParaRPr lang="de-DE" sz="2400" b="1" dirty="0"/>
          </a:p>
          <a:p>
            <a:endParaRPr lang="de-DE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GB" dirty="0" err="1"/>
              <a:t>Arteveldehogeschool</a:t>
            </a:r>
            <a:r>
              <a:rPr lang="en-GB" dirty="0"/>
              <a:t>, Ghent</a:t>
            </a:r>
          </a:p>
          <a:p>
            <a:endParaRPr lang="de-DE" dirty="0"/>
          </a:p>
          <a:p>
            <a:r>
              <a:rPr lang="en-US" dirty="0"/>
              <a:t>31</a:t>
            </a:r>
            <a:r>
              <a:rPr lang="en-US" baseline="30000" dirty="0"/>
              <a:t>st </a:t>
            </a:r>
            <a:r>
              <a:rPr lang="en-US" dirty="0"/>
              <a:t>May &amp; 1</a:t>
            </a:r>
            <a:r>
              <a:rPr lang="en-US" baseline="30000" dirty="0"/>
              <a:t>st</a:t>
            </a:r>
            <a:r>
              <a:rPr lang="en-US" dirty="0"/>
              <a:t> June 2018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67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2" y="6156375"/>
            <a:ext cx="1376257" cy="4951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088" y="6156375"/>
            <a:ext cx="1788972" cy="4951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2223" y="175846"/>
            <a:ext cx="1018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What</a:t>
            </a:r>
            <a:r>
              <a:rPr lang="de-DE" sz="2400" b="1" dirty="0"/>
              <a:t> </a:t>
            </a:r>
            <a:r>
              <a:rPr lang="de-DE" sz="2400" b="1" dirty="0" err="1"/>
              <a:t>we</a:t>
            </a:r>
            <a:r>
              <a:rPr lang="de-DE" sz="2400" b="1" dirty="0"/>
              <a:t> </a:t>
            </a:r>
            <a:r>
              <a:rPr lang="de-DE" sz="2400" b="1" dirty="0" err="1"/>
              <a:t>have</a:t>
            </a:r>
            <a:r>
              <a:rPr lang="de-DE" sz="2400" b="1" dirty="0"/>
              <a:t> </a:t>
            </a:r>
            <a:r>
              <a:rPr lang="de-DE" sz="2400" b="1" dirty="0" err="1"/>
              <a:t>done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64632" y="842961"/>
            <a:ext cx="97651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/>
              <a:t>Short </a:t>
            </a:r>
            <a:r>
              <a:rPr lang="de-DE" sz="2000" dirty="0" err="1"/>
              <a:t>project</a:t>
            </a:r>
            <a:r>
              <a:rPr lang="de-DE" sz="2000" dirty="0"/>
              <a:t> </a:t>
            </a:r>
            <a:r>
              <a:rPr lang="de-DE" sz="2000" dirty="0" err="1"/>
              <a:t>description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website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SIKoM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link on </a:t>
            </a:r>
            <a:r>
              <a:rPr lang="de-DE" sz="2000" dirty="0" err="1"/>
              <a:t>Thrive</a:t>
            </a:r>
            <a:r>
              <a:rPr lang="de-DE" sz="2000" dirty="0"/>
              <a:t>!-website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err="1"/>
              <a:t>Presentation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discussion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project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employees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SIKoM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BUW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err="1"/>
              <a:t>Discussion</a:t>
            </a:r>
            <a:r>
              <a:rPr lang="de-DE" sz="2000" dirty="0"/>
              <a:t>, University </a:t>
            </a:r>
            <a:r>
              <a:rPr lang="de-DE" sz="2000" dirty="0" err="1"/>
              <a:t>of</a:t>
            </a:r>
            <a:r>
              <a:rPr lang="de-DE" sz="2000" dirty="0"/>
              <a:t> Freiburg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5292969" y="2027485"/>
            <a:ext cx="55578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prstClr val="black"/>
                </a:solidFill>
              </a:rPr>
              <a:t>Presentation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and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discussion</a:t>
            </a:r>
            <a:br>
              <a:rPr lang="de-DE" sz="2000" dirty="0">
                <a:solidFill>
                  <a:prstClr val="black"/>
                </a:solidFill>
              </a:rPr>
            </a:br>
            <a:r>
              <a:rPr lang="de-DE" sz="2000" dirty="0">
                <a:solidFill>
                  <a:prstClr val="black"/>
                </a:solidFill>
              </a:rPr>
              <a:t>Beuth Hochschule, Prof. Anne König</a:t>
            </a:r>
          </a:p>
          <a:p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412" y="2932539"/>
            <a:ext cx="2728913" cy="391315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133" y="2657904"/>
            <a:ext cx="2742174" cy="39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4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2" y="6156375"/>
            <a:ext cx="1376257" cy="4951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088" y="6156375"/>
            <a:ext cx="1788972" cy="4951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2223" y="175846"/>
            <a:ext cx="1018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What</a:t>
            </a:r>
            <a:r>
              <a:rPr lang="de-DE" sz="2400" b="1" dirty="0"/>
              <a:t> </a:t>
            </a:r>
            <a:r>
              <a:rPr lang="de-DE" sz="2400" b="1" dirty="0" err="1"/>
              <a:t>we</a:t>
            </a:r>
            <a:r>
              <a:rPr lang="de-DE" sz="2400" b="1" dirty="0"/>
              <a:t> </a:t>
            </a:r>
            <a:r>
              <a:rPr lang="de-DE" sz="2400" b="1" dirty="0" err="1"/>
              <a:t>have</a:t>
            </a:r>
            <a:r>
              <a:rPr lang="de-DE" sz="2400" b="1" dirty="0"/>
              <a:t> </a:t>
            </a:r>
            <a:r>
              <a:rPr lang="de-DE" sz="2400" b="1" dirty="0" err="1"/>
              <a:t>done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64632" y="885825"/>
            <a:ext cx="97651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err="1"/>
              <a:t>Presentation</a:t>
            </a:r>
            <a:r>
              <a:rPr lang="de-DE" sz="2000" dirty="0"/>
              <a:t> on G-Forum</a:t>
            </a:r>
            <a:br>
              <a:rPr lang="de-DE" sz="2000" dirty="0"/>
            </a:br>
            <a:r>
              <a:rPr lang="de-DE" sz="2000" dirty="0"/>
              <a:t>„</a:t>
            </a:r>
            <a:r>
              <a:rPr lang="en-GB" sz="2000" dirty="0"/>
              <a:t>21</a:t>
            </a:r>
            <a:r>
              <a:rPr lang="en-GB" sz="2000" baseline="30000" dirty="0"/>
              <a:t>st</a:t>
            </a:r>
            <a:r>
              <a:rPr lang="en-GB" sz="2000" dirty="0"/>
              <a:t> Annual Interdisciplinary Conference on Entrepreneurship, Innovation and SMEs”</a:t>
            </a:r>
            <a:br>
              <a:rPr lang="en-GB" sz="2000" dirty="0"/>
            </a:br>
            <a:r>
              <a:rPr lang="en-GB" sz="2000" dirty="0"/>
              <a:t>in Wuppertal</a:t>
            </a:r>
            <a:r>
              <a:rPr lang="de-DE" sz="2000" dirty="0"/>
              <a:t>, </a:t>
            </a:r>
            <a:r>
              <a:rPr lang="de-DE" sz="2000" dirty="0" err="1"/>
              <a:t>October</a:t>
            </a:r>
            <a:r>
              <a:rPr lang="de-DE" sz="2000" dirty="0"/>
              <a:t>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452" y="1839853"/>
            <a:ext cx="3181351" cy="481168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95" y="2792660"/>
            <a:ext cx="4346031" cy="24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0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2" y="6156375"/>
            <a:ext cx="1376257" cy="4951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088" y="6156375"/>
            <a:ext cx="1788972" cy="4951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2223" y="175846"/>
            <a:ext cx="1018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In </a:t>
            </a:r>
            <a:r>
              <a:rPr lang="de-DE" sz="2400" b="1" dirty="0" err="1"/>
              <a:t>progress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64632" y="785807"/>
            <a:ext cx="9522306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Presentation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discussion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Thrive</a:t>
            </a:r>
            <a:r>
              <a:rPr lang="de-DE" sz="2000" dirty="0"/>
              <a:t>!-project </a:t>
            </a:r>
            <a:br>
              <a:rPr lang="de-DE" sz="2000" dirty="0"/>
            </a:br>
            <a:r>
              <a:rPr lang="de-DE" sz="2000" dirty="0" err="1"/>
              <a:t>with</a:t>
            </a:r>
            <a:r>
              <a:rPr lang="de-DE" sz="2000" dirty="0"/>
              <a:t> VDMNW – Verband Druck + Medien Nordwest e.V.</a:t>
            </a:r>
            <a:br>
              <a:rPr lang="de-DE" sz="2000" dirty="0"/>
            </a:b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Points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discussion</a:t>
            </a:r>
            <a:r>
              <a:rPr lang="de-DE" sz="2000" dirty="0"/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Workshop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consultants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VDMNW (Sep/</a:t>
            </a:r>
            <a:r>
              <a:rPr lang="de-DE" sz="2000" dirty="0" err="1"/>
              <a:t>Oct</a:t>
            </a:r>
            <a:r>
              <a:rPr lang="de-DE" sz="2000" dirty="0"/>
              <a:t> 2018)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err="1"/>
              <a:t>Article</a:t>
            </a:r>
            <a:r>
              <a:rPr lang="de-DE" sz="2000" dirty="0"/>
              <a:t> on VDMNW-website </a:t>
            </a:r>
            <a:r>
              <a:rPr lang="de-DE" sz="2000" dirty="0" err="1"/>
              <a:t>and</a:t>
            </a:r>
            <a:r>
              <a:rPr lang="de-DE" sz="2000" dirty="0"/>
              <a:t>  </a:t>
            </a:r>
            <a:r>
              <a:rPr lang="de-DE" sz="2000" dirty="0" err="1"/>
              <a:t>newsletter</a:t>
            </a:r>
            <a:r>
              <a:rPr lang="de-DE" sz="2000" dirty="0"/>
              <a:t>/</a:t>
            </a:r>
            <a:r>
              <a:rPr lang="de-DE" sz="2000" dirty="0" err="1"/>
              <a:t>mailing</a:t>
            </a:r>
            <a:r>
              <a:rPr lang="de-DE" sz="20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err="1"/>
              <a:t>Article</a:t>
            </a:r>
            <a:r>
              <a:rPr lang="de-DE" sz="2000" dirty="0"/>
              <a:t> in </a:t>
            </a:r>
            <a:r>
              <a:rPr lang="de-DE" sz="2000" dirty="0" err="1"/>
              <a:t>magazin</a:t>
            </a:r>
            <a:r>
              <a:rPr lang="de-DE" sz="2000" dirty="0"/>
              <a:t> NUTZEN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Workshop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print</a:t>
            </a:r>
            <a:r>
              <a:rPr lang="de-DE" sz="2000" dirty="0"/>
              <a:t>/media-</a:t>
            </a:r>
            <a:r>
              <a:rPr lang="de-DE" sz="2000" dirty="0" err="1"/>
              <a:t>companies</a:t>
            </a:r>
            <a:r>
              <a:rPr lang="de-DE" sz="2000" dirty="0"/>
              <a:t>  (Nov/</a:t>
            </a:r>
            <a:r>
              <a:rPr lang="de-DE" sz="2000" dirty="0" err="1"/>
              <a:t>Dec</a:t>
            </a:r>
            <a:r>
              <a:rPr lang="de-DE" sz="2000" dirty="0"/>
              <a:t> 2018)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Development </a:t>
            </a:r>
            <a:r>
              <a:rPr lang="de-DE" sz="2000" dirty="0" err="1"/>
              <a:t>of</a:t>
            </a:r>
            <a:r>
              <a:rPr lang="de-DE" sz="2000" dirty="0"/>
              <a:t> a </a:t>
            </a:r>
            <a:r>
              <a:rPr lang="de-DE" sz="2000" dirty="0" err="1"/>
              <a:t>new</a:t>
            </a:r>
            <a:r>
              <a:rPr lang="de-DE" sz="2000" dirty="0"/>
              <a:t> </a:t>
            </a:r>
            <a:r>
              <a:rPr lang="de-DE" sz="2000" dirty="0" err="1"/>
              <a:t>offering</a:t>
            </a:r>
            <a:r>
              <a:rPr lang="de-DE" sz="2000" dirty="0"/>
              <a:t>/</a:t>
            </a:r>
            <a:r>
              <a:rPr lang="de-DE" sz="2000" dirty="0" err="1"/>
              <a:t>service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members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VDMNW </a:t>
            </a:r>
            <a:r>
              <a:rPr lang="de-DE" sz="2000" dirty="0" err="1"/>
              <a:t>academy</a:t>
            </a:r>
            <a:r>
              <a:rPr lang="de-DE" sz="2000" dirty="0"/>
              <a:t> / </a:t>
            </a:r>
            <a:r>
              <a:rPr lang="de-DE" sz="2000" dirty="0" err="1"/>
              <a:t>project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Presentation</a:t>
            </a:r>
            <a:r>
              <a:rPr lang="de-DE" sz="2000" dirty="0"/>
              <a:t>/</a:t>
            </a:r>
            <a:r>
              <a:rPr lang="de-DE" sz="2000" dirty="0" err="1"/>
              <a:t>workshop</a:t>
            </a:r>
            <a:r>
              <a:rPr lang="de-DE" sz="2000" dirty="0"/>
              <a:t> FDI – Fachverband der Druckindustrie und Informationsverarbeitung e.V.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t="8616" r="17833"/>
          <a:stretch/>
        </p:blipFill>
        <p:spPr>
          <a:xfrm>
            <a:off x="7143751" y="552388"/>
            <a:ext cx="2871787" cy="318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1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2" y="6156375"/>
            <a:ext cx="1376257" cy="4951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088" y="6156375"/>
            <a:ext cx="1788972" cy="4951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2223" y="175846"/>
            <a:ext cx="1018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In </a:t>
            </a:r>
            <a:r>
              <a:rPr lang="de-DE" sz="2400" b="1" dirty="0" err="1"/>
              <a:t>progress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64632" y="957263"/>
            <a:ext cx="101190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Presentation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discussion</a:t>
            </a:r>
            <a:r>
              <a:rPr lang="de-DE" sz="2000" dirty="0"/>
              <a:t> at BVDM – Bundesverband Druck und Medien, Berlin</a:t>
            </a:r>
            <a:br>
              <a:rPr lang="de-DE" sz="2000" dirty="0"/>
            </a:br>
            <a:r>
              <a:rPr lang="de-DE" sz="2000" dirty="0"/>
              <a:t>Plan: end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june</a:t>
            </a:r>
            <a:r>
              <a:rPr lang="de-DE" sz="2000" dirty="0"/>
              <a:t>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lvl="1" indent="-185738"/>
            <a:r>
              <a:rPr lang="de-DE" sz="2000" dirty="0"/>
              <a:t>Points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discusison</a:t>
            </a:r>
            <a:r>
              <a:rPr lang="de-DE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Article</a:t>
            </a:r>
            <a:r>
              <a:rPr lang="de-DE" sz="2000" dirty="0"/>
              <a:t> on </a:t>
            </a:r>
            <a:r>
              <a:rPr lang="de-DE" sz="2000" dirty="0" err="1"/>
              <a:t>website</a:t>
            </a:r>
            <a:r>
              <a:rPr lang="de-DE" sz="2000" dirty="0"/>
              <a:t>, </a:t>
            </a:r>
            <a:r>
              <a:rPr lang="de-DE" sz="2000" dirty="0" err="1"/>
              <a:t>newsletter</a:t>
            </a:r>
            <a:r>
              <a:rPr lang="de-DE" sz="2000" dirty="0"/>
              <a:t>/</a:t>
            </a:r>
            <a:r>
              <a:rPr lang="de-DE" sz="2000" dirty="0" err="1"/>
              <a:t>mailing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Workshop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members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Talk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annual</a:t>
            </a:r>
            <a:r>
              <a:rPr lang="de-DE" sz="2000" dirty="0"/>
              <a:t> </a:t>
            </a:r>
            <a:r>
              <a:rPr lang="de-DE" sz="2000" dirty="0" err="1"/>
              <a:t>congress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Presentation</a:t>
            </a:r>
            <a:r>
              <a:rPr lang="de-DE" sz="2000" dirty="0"/>
              <a:t> on G-Forum 2018 (10</a:t>
            </a:r>
            <a:r>
              <a:rPr lang="de-DE" sz="2000" baseline="30000" dirty="0"/>
              <a:t>th</a:t>
            </a:r>
            <a:r>
              <a:rPr lang="de-DE" sz="2000" dirty="0"/>
              <a:t> -12</a:t>
            </a:r>
            <a:r>
              <a:rPr lang="de-DE" sz="2000" baseline="30000" dirty="0"/>
              <a:t>th</a:t>
            </a:r>
            <a:r>
              <a:rPr lang="de-DE" sz="2000" dirty="0"/>
              <a:t> </a:t>
            </a:r>
            <a:r>
              <a:rPr lang="de-DE" sz="2000" dirty="0" err="1"/>
              <a:t>October</a:t>
            </a:r>
            <a:r>
              <a:rPr lang="de-DE" sz="2000" dirty="0"/>
              <a:t> 2018, Stuttgart) </a:t>
            </a:r>
            <a:br>
              <a:rPr lang="de-DE" sz="2000" dirty="0"/>
            </a:br>
            <a:r>
              <a:rPr lang="de-DE" sz="2000" dirty="0" err="1"/>
              <a:t>Guiding</a:t>
            </a:r>
            <a:r>
              <a:rPr lang="de-DE" sz="2000" dirty="0"/>
              <a:t> </a:t>
            </a:r>
            <a:r>
              <a:rPr lang="de-DE" sz="2000" dirty="0" err="1"/>
              <a:t>theme</a:t>
            </a:r>
            <a:r>
              <a:rPr lang="de-DE" sz="2000" dirty="0"/>
              <a:t>: </a:t>
            </a:r>
            <a:r>
              <a:rPr lang="de-DE" sz="2000" b="1" dirty="0"/>
              <a:t>„</a:t>
            </a:r>
            <a:r>
              <a:rPr lang="de-DE" sz="2000" b="1" dirty="0" err="1"/>
              <a:t>Mastering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Digital Transformation:</a:t>
            </a:r>
            <a:br>
              <a:rPr lang="de-DE" sz="2000" b="1" dirty="0"/>
            </a:br>
            <a:r>
              <a:rPr lang="de-DE" sz="2000" b="1" dirty="0"/>
              <a:t>		    Corporate Entrepreneurship </a:t>
            </a:r>
            <a:r>
              <a:rPr lang="de-DE" sz="2000" b="1" dirty="0" err="1"/>
              <a:t>as</a:t>
            </a:r>
            <a:r>
              <a:rPr lang="de-DE" sz="2000" b="1" dirty="0"/>
              <a:t> a Fast Track </a:t>
            </a:r>
            <a:r>
              <a:rPr lang="de-DE" sz="2000" b="1" dirty="0" err="1"/>
              <a:t>to</a:t>
            </a:r>
            <a:r>
              <a:rPr lang="de-DE" sz="2000" b="1" dirty="0"/>
              <a:t> Innovation”</a:t>
            </a:r>
            <a:br>
              <a:rPr lang="de-DE" sz="2000" dirty="0"/>
            </a:br>
            <a:r>
              <a:rPr lang="de-DE" sz="2000" dirty="0"/>
              <a:t>„Entrepreneurship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creative</a:t>
            </a:r>
            <a:r>
              <a:rPr lang="de-DE" sz="2000" dirty="0"/>
              <a:t> </a:t>
            </a:r>
            <a:r>
              <a:rPr lang="de-DE" sz="2000" dirty="0" err="1"/>
              <a:t>industry</a:t>
            </a:r>
            <a:r>
              <a:rPr lang="de-DE" sz="2000" dirty="0"/>
              <a:t> – a </a:t>
            </a:r>
            <a:r>
              <a:rPr lang="de-DE" sz="2000" dirty="0" err="1"/>
              <a:t>new</a:t>
            </a:r>
            <a:r>
              <a:rPr lang="de-DE" sz="2000" dirty="0"/>
              <a:t> </a:t>
            </a:r>
            <a:r>
              <a:rPr lang="de-DE" sz="2000" dirty="0" err="1"/>
              <a:t>ecosystem</a:t>
            </a:r>
            <a:r>
              <a:rPr lang="de-DE" sz="2000" dirty="0"/>
              <a:t> </a:t>
            </a:r>
            <a:r>
              <a:rPr lang="de-DE" sz="2000" dirty="0" err="1"/>
              <a:t>evolves</a:t>
            </a:r>
            <a:r>
              <a:rPr lang="de-DE" sz="2000" dirty="0"/>
              <a:t>“ (</a:t>
            </a:r>
            <a:r>
              <a:rPr lang="de-DE" sz="2000" dirty="0" err="1"/>
              <a:t>working</a:t>
            </a:r>
            <a:r>
              <a:rPr lang="de-DE" sz="2000" dirty="0"/>
              <a:t> title)</a:t>
            </a:r>
            <a:br>
              <a:rPr lang="de-DE" sz="2000" dirty="0"/>
            </a:b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Article</a:t>
            </a:r>
            <a:r>
              <a:rPr lang="de-DE" sz="2000" dirty="0"/>
              <a:t> in </a:t>
            </a:r>
            <a:r>
              <a:rPr lang="de-DE" sz="2000" dirty="0" err="1"/>
              <a:t>special</a:t>
            </a:r>
            <a:r>
              <a:rPr lang="de-DE" sz="2000" dirty="0"/>
              <a:t> </a:t>
            </a:r>
            <a:r>
              <a:rPr lang="de-DE" sz="2000" dirty="0" err="1"/>
              <a:t>edition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„</a:t>
            </a:r>
            <a:r>
              <a:rPr lang="en-US" sz="2000" dirty="0"/>
              <a:t>Journal of Business Research”.</a:t>
            </a:r>
            <a:br>
              <a:rPr lang="en-US" sz="2000" dirty="0"/>
            </a:br>
            <a:r>
              <a:rPr lang="en-US" sz="2000" dirty="0"/>
              <a:t>Title „Digital or not – the future of entrepreneurship and innovation“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8756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2" y="6156375"/>
            <a:ext cx="1376257" cy="4951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088" y="6156375"/>
            <a:ext cx="1788972" cy="4951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2223" y="175846"/>
            <a:ext cx="1018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Plans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coming</a:t>
            </a:r>
            <a:r>
              <a:rPr lang="de-DE" sz="2400" b="1" dirty="0"/>
              <a:t> </a:t>
            </a:r>
            <a:r>
              <a:rPr lang="de-DE" sz="2400" b="1" dirty="0" err="1"/>
              <a:t>periods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64632" y="857247"/>
            <a:ext cx="95223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Initiative „Kultur und Kreativwirtschaft NRW“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Mailing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Presentation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discussion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project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report</a:t>
            </a:r>
            <a:r>
              <a:rPr lang="de-DE" sz="2000" dirty="0"/>
              <a:t>(s)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BVDW – Bundesverband Digitale Wirtschaft</a:t>
            </a:r>
            <a:br>
              <a:rPr lang="de-DE" sz="2000" dirty="0"/>
            </a:br>
            <a:r>
              <a:rPr lang="de-DE" sz="2000" dirty="0" err="1"/>
              <a:t>Presentation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discussion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project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project</a:t>
            </a:r>
            <a:endParaRPr lang="de-DE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Series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articles</a:t>
            </a:r>
            <a:r>
              <a:rPr lang="de-DE" sz="2000" dirty="0"/>
              <a:t> in </a:t>
            </a:r>
            <a:r>
              <a:rPr lang="de-DE" sz="2000" dirty="0" err="1"/>
              <a:t>magazine</a:t>
            </a:r>
            <a:r>
              <a:rPr lang="de-DE" sz="2000" dirty="0"/>
              <a:t> „Deutscher Drucker“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further</a:t>
            </a:r>
            <a:r>
              <a:rPr lang="de-DE" sz="2000" dirty="0"/>
              <a:t> </a:t>
            </a:r>
            <a:r>
              <a:rPr lang="de-DE" sz="2000" dirty="0" err="1"/>
              <a:t>magazines</a:t>
            </a:r>
            <a:r>
              <a:rPr lang="de-DE" sz="2000" dirty="0"/>
              <a:t>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Short </a:t>
            </a:r>
            <a:r>
              <a:rPr lang="de-DE" sz="2000" dirty="0" err="1"/>
              <a:t>summaries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5 </a:t>
            </a:r>
            <a:r>
              <a:rPr lang="de-DE" sz="2000" dirty="0" err="1"/>
              <a:t>subsectors</a:t>
            </a:r>
            <a:r>
              <a:rPr lang="de-DE" sz="2000" dirty="0"/>
              <a:t> (4-/8-pager) –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published</a:t>
            </a:r>
            <a:r>
              <a:rPr lang="de-DE" sz="2000" dirty="0"/>
              <a:t> in different </a:t>
            </a:r>
            <a:r>
              <a:rPr lang="de-DE" sz="2000" dirty="0" err="1"/>
              <a:t>magazines</a:t>
            </a:r>
            <a:r>
              <a:rPr lang="de-DE" sz="2000" dirty="0"/>
              <a:t>, </a:t>
            </a:r>
            <a:r>
              <a:rPr lang="de-DE" sz="2000" dirty="0" err="1"/>
              <a:t>newsletters</a:t>
            </a:r>
            <a:r>
              <a:rPr lang="de-DE" sz="2000" dirty="0"/>
              <a:t>, etc.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Workshop </a:t>
            </a:r>
            <a:r>
              <a:rPr lang="de-DE" sz="2000" dirty="0" err="1"/>
              <a:t>with</a:t>
            </a:r>
            <a:r>
              <a:rPr lang="de-DE" sz="2000" dirty="0"/>
              <a:t> HDM Stuttgart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Follow-</a:t>
            </a:r>
            <a:r>
              <a:rPr lang="de-DE" sz="2000" dirty="0" err="1"/>
              <a:t>up</a:t>
            </a:r>
            <a:r>
              <a:rPr lang="de-DE" sz="2000" dirty="0"/>
              <a:t> </a:t>
            </a:r>
            <a:r>
              <a:rPr lang="de-DE" sz="2000" dirty="0" err="1"/>
              <a:t>discussion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activites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Beuth Hochschule </a:t>
            </a:r>
            <a:r>
              <a:rPr lang="de-DE" sz="2000" dirty="0" err="1"/>
              <a:t>and</a:t>
            </a:r>
            <a:r>
              <a:rPr lang="de-DE" sz="2000" dirty="0"/>
              <a:t> University </a:t>
            </a:r>
            <a:r>
              <a:rPr lang="de-DE" sz="2000" dirty="0" err="1"/>
              <a:t>of</a:t>
            </a:r>
            <a:r>
              <a:rPr lang="de-DE" sz="2000" dirty="0"/>
              <a:t> Freiburg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…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8628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2" y="6156375"/>
            <a:ext cx="1376257" cy="4951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088" y="6156375"/>
            <a:ext cx="1788972" cy="4951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2223" y="175846"/>
            <a:ext cx="1018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Plans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coming</a:t>
            </a:r>
            <a:r>
              <a:rPr lang="de-DE" sz="2400" b="1" dirty="0"/>
              <a:t> </a:t>
            </a:r>
            <a:r>
              <a:rPr lang="de-DE" sz="2400" b="1" dirty="0" err="1"/>
              <a:t>periods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64632" y="857247"/>
            <a:ext cx="952230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zfa</a:t>
            </a:r>
            <a:r>
              <a:rPr lang="de-DE" sz="2000" dirty="0"/>
              <a:t> – Zentral-Fachausschuss Berufsbildung </a:t>
            </a:r>
            <a:br>
              <a:rPr lang="de-DE" sz="2000" dirty="0"/>
            </a:br>
            <a:r>
              <a:rPr lang="de-DE" sz="2000" dirty="0"/>
              <a:t>Druck und Medien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all relevant </a:t>
            </a:r>
            <a:r>
              <a:rPr lang="de-DE" sz="2000" dirty="0" err="1"/>
              <a:t>actors</a:t>
            </a:r>
            <a:r>
              <a:rPr lang="de-DE" sz="2000" dirty="0"/>
              <a:t> in </a:t>
            </a:r>
            <a:r>
              <a:rPr lang="de-DE" sz="2000" dirty="0" err="1"/>
              <a:t>education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err="1"/>
              <a:t>vocational</a:t>
            </a:r>
            <a:r>
              <a:rPr lang="de-DE" sz="2000" dirty="0"/>
              <a:t> </a:t>
            </a:r>
            <a:r>
              <a:rPr lang="de-DE" sz="2000" dirty="0" err="1"/>
              <a:t>training</a:t>
            </a:r>
            <a:r>
              <a:rPr lang="de-DE" sz="2000" dirty="0"/>
              <a:t> in Germany</a:t>
            </a:r>
            <a:br>
              <a:rPr lang="de-DE" sz="2000" dirty="0"/>
            </a:br>
            <a:endParaRPr lang="de-DE" sz="20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Medien-Community</a:t>
            </a:r>
            <a:br>
              <a:rPr lang="de-DE" sz="2000" dirty="0"/>
            </a:br>
            <a:r>
              <a:rPr lang="de-DE" sz="2000" dirty="0">
                <a:hlinkClick r:id="rId4"/>
              </a:rPr>
              <a:t>https://www.mediencommunity.de/</a:t>
            </a:r>
            <a:r>
              <a:rPr lang="de-DE" sz="2000" dirty="0"/>
              <a:t> </a:t>
            </a:r>
            <a:br>
              <a:rPr lang="de-DE" sz="2000" dirty="0"/>
            </a:b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r="7515"/>
          <a:stretch/>
        </p:blipFill>
        <p:spPr>
          <a:xfrm>
            <a:off x="5782211" y="626720"/>
            <a:ext cx="4395788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6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ive.potx" id="{E52641C0-7C60-4A79-9EC1-07D2551D449B}" vid="{25A18E4A-29B4-4E35-AD86-1582A3D325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Breedbeeld</PresentationFormat>
  <Paragraphs>72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Die nstencentrum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Eva Bouwman</dc:creator>
  <cp:lastModifiedBy>frank den hartog</cp:lastModifiedBy>
  <cp:revision>232</cp:revision>
  <cp:lastPrinted>2018-01-22T09:36:21Z</cp:lastPrinted>
  <dcterms:created xsi:type="dcterms:W3CDTF">2016-11-28T16:20:33Z</dcterms:created>
  <dcterms:modified xsi:type="dcterms:W3CDTF">2018-06-02T06:55:07Z</dcterms:modified>
</cp:coreProperties>
</file>